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gman K. (Karin)" userId="fcab652f-f64f-4295-b9d6-44a556e8fb37" providerId="ADAL" clId="{0AE42147-6E09-4088-8153-42774E21CA85}"/>
    <pc:docChg chg="undo custSel modSld">
      <pc:chgData name="Wegman K. (Karin)" userId="fcab652f-f64f-4295-b9d6-44a556e8fb37" providerId="ADAL" clId="{0AE42147-6E09-4088-8153-42774E21CA85}" dt="2021-01-31T20:57:47.365" v="318" actId="20577"/>
      <pc:docMkLst>
        <pc:docMk/>
      </pc:docMkLst>
      <pc:sldChg chg="modSp">
        <pc:chgData name="Wegman K. (Karin)" userId="fcab652f-f64f-4295-b9d6-44a556e8fb37" providerId="ADAL" clId="{0AE42147-6E09-4088-8153-42774E21CA85}" dt="2021-01-31T20:57:47.365" v="318" actId="20577"/>
        <pc:sldMkLst>
          <pc:docMk/>
          <pc:sldMk cId="3887496909" sldId="258"/>
        </pc:sldMkLst>
        <pc:spChg chg="mod">
          <ac:chgData name="Wegman K. (Karin)" userId="fcab652f-f64f-4295-b9d6-44a556e8fb37" providerId="ADAL" clId="{0AE42147-6E09-4088-8153-42774E21CA85}" dt="2021-01-31T20:57:47.365" v="318" actId="20577"/>
          <ac:spMkLst>
            <pc:docMk/>
            <pc:sldMk cId="3887496909" sldId="258"/>
            <ac:spMk id="3" creationId="{9409D382-7B87-4D59-AA4A-DDB6D3849B2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k.wegman@hmcollege.n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30744D-32D6-4542-82B3-92D43DF6E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Instructiekaart les 1 huisstijl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409D382-7B87-4D59-AA4A-DDB6D3849B2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772240"/>
            <a:ext cx="10363826" cy="4018960"/>
          </a:xfrm>
        </p:spPr>
        <p:txBody>
          <a:bodyPr>
            <a:normAutofit/>
          </a:bodyPr>
          <a:lstStyle/>
          <a:p>
            <a:r>
              <a:rPr lang="nl-NL" sz="1800" dirty="0"/>
              <a:t>Wat ga je doen En hoe:  Bekijk eerst de kennisclip of lees de PowerPoint door, En maak dan een begin met de opdracht naar keuze. In het leerarrangement staat de uitleg over de opdrachten.</a:t>
            </a:r>
          </a:p>
          <a:p>
            <a:r>
              <a:rPr lang="nl-NL" sz="1800" dirty="0"/>
              <a:t>Tijd: daar je zelfstandig aan de slag gaat wil ik laten weten dat deze opdracht in ieder geval na les 3 ingeleverd moet zijn.</a:t>
            </a:r>
          </a:p>
          <a:p>
            <a:r>
              <a:rPr lang="nl-NL" sz="1800" dirty="0"/>
              <a:t>Hulp: </a:t>
            </a:r>
            <a:r>
              <a:rPr lang="nl-NL" sz="1800" dirty="0" err="1"/>
              <a:t>powerpoint</a:t>
            </a:r>
            <a:r>
              <a:rPr lang="nl-NL" sz="1800" dirty="0"/>
              <a:t>, kennisclip, internet.</a:t>
            </a:r>
          </a:p>
          <a:p>
            <a:r>
              <a:rPr lang="nl-NL" sz="1800" dirty="0"/>
              <a:t>uitkomst: na les 3 moet deze opdracht ingeleverd zijn via </a:t>
            </a:r>
            <a:r>
              <a:rPr lang="nl-NL" sz="1800" dirty="0">
                <a:hlinkClick r:id="rId2"/>
              </a:rPr>
              <a:t>k.wegman@hmcollege.nl</a:t>
            </a:r>
            <a:r>
              <a:rPr lang="nl-NL" sz="1800" dirty="0"/>
              <a:t>  je krijgt er een zeer goed, goed, voldoende of onvoldoende voor en uitgebreide feedback Zodat je weet waar </a:t>
            </a:r>
            <a:r>
              <a:rPr lang="nl-NL" sz="1800"/>
              <a:t>je staat </a:t>
            </a:r>
            <a:r>
              <a:rPr lang="nl-NL" sz="1800" dirty="0"/>
              <a:t>in jouw leerproces. </a:t>
            </a:r>
          </a:p>
          <a:p>
            <a:r>
              <a:rPr lang="nl-NL" sz="1800" dirty="0"/>
              <a:t>Klaar: dan ga je verder met de volgende les.</a:t>
            </a:r>
          </a:p>
        </p:txBody>
      </p:sp>
    </p:spTree>
    <p:extLst>
      <p:ext uri="{BB962C8B-B14F-4D97-AF65-F5344CB8AC3E}">
        <p14:creationId xmlns:p14="http://schemas.microsoft.com/office/powerpoint/2010/main" val="3887496909"/>
      </p:ext>
    </p:extLst>
  </p:cSld>
  <p:clrMapOvr>
    <a:masterClrMapping/>
  </p:clrMapOvr>
</p:sld>
</file>

<file path=ppt/theme/theme1.xml><?xml version="1.0" encoding="utf-8"?>
<a:theme xmlns:a="http://schemas.openxmlformats.org/drawingml/2006/main" name="Druppel">
  <a:themeElements>
    <a:clrScheme name="Droplet">
      <a:dk1>
        <a:sysClr val="windowText" lastClr="000000"/>
      </a:dk1>
      <a:lt1>
        <a:sysClr val="window" lastClr="FFFFFF"/>
      </a:lt1>
      <a:dk2>
        <a:srgbClr val="4B4B4B"/>
      </a:dk2>
      <a:lt2>
        <a:srgbClr val="B5B5B5"/>
      </a:lt2>
      <a:accent1>
        <a:srgbClr val="9AC43E"/>
      </a:accent1>
      <a:accent2>
        <a:srgbClr val="44BA98"/>
      </a:accent2>
      <a:accent3>
        <a:srgbClr val="43A9D9"/>
      </a:accent3>
      <a:accent4>
        <a:srgbClr val="6274D8"/>
      </a:accent4>
      <a:accent5>
        <a:srgbClr val="AB54D7"/>
      </a:accent5>
      <a:accent6>
        <a:srgbClr val="D15B37"/>
      </a:accent6>
      <a:hlink>
        <a:srgbClr val="BFE962"/>
      </a:hlink>
      <a:folHlink>
        <a:srgbClr val="C0D591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892FADA9-420D-4323-A7A4-C1060166525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TM04033925[[fn=Druppel]]</Template>
  <TotalTime>116</TotalTime>
  <Words>132</Words>
  <Application>Microsoft Office PowerPoint</Application>
  <PresentationFormat>Breedbeeld</PresentationFormat>
  <Paragraphs>6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Tw Cen MT</vt:lpstr>
      <vt:lpstr>Druppel</vt:lpstr>
      <vt:lpstr>Instructiekaart les 1 huisstijl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Wegman K. (Karin)</dc:creator>
  <cp:lastModifiedBy>Wegman K. (Karin)</cp:lastModifiedBy>
  <cp:revision>15</cp:revision>
  <dcterms:created xsi:type="dcterms:W3CDTF">2020-12-29T14:29:50Z</dcterms:created>
  <dcterms:modified xsi:type="dcterms:W3CDTF">2021-01-31T20:57:53Z</dcterms:modified>
</cp:coreProperties>
</file>